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648000"/>
            <a:ext cx="5976000" cy="91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666666"/>
                </a:solidFill>
                <a:latin typeface="Yu Gothic"/>
              </a:rPr>
              <a:t>プレスリリーステンプレート｜イベント・キャンペーン告知（記入欄つき例文）（1/2）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冒頭の表記</a:t>
            </a:r>
          </a:p>
          <a:p>
            <a:r>
              <a:rPr sz="1050" b="0">
                <a:latin typeface="Yu Gothic"/>
              </a:rPr>
              <a:t>報道関係者各位</a:t>
            </a:r>
          </a:p>
          <a:p>
            <a:r>
              <a:rPr sz="1050" b="0">
                <a:latin typeface="Yu Gothic"/>
              </a:rPr>
              <a:t>【配信日】</a:t>
            </a:r>
          </a:p>
          <a:p>
            <a:r>
              <a:rPr sz="1050" b="0">
                <a:latin typeface="Yu Gothic"/>
              </a:rPr>
              <a:t>【会社名】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タイトル</a:t>
            </a:r>
          </a:p>
          <a:p>
            <a:r>
              <a:rPr sz="1400" b="1">
                <a:latin typeface="Yu Gothic"/>
              </a:rPr>
              <a:t>【会社名】、【対象者】向けの【イベント・キャンペーン名】を【開催日・期間】に【開催場所・オンライン】で開催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サブタイトル</a:t>
            </a:r>
          </a:p>
          <a:p>
            <a:r>
              <a:rPr sz="1050" b="0">
                <a:latin typeface="Yu Gothic"/>
              </a:rPr>
              <a:t>【参加して得られること】を【形式（体験会・講演・割引など）】で提供。【申込締切】まで【申込方法】で受付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リード文</a:t>
            </a:r>
          </a:p>
          <a:p>
            <a:r>
              <a:rPr sz="1050" b="0">
                <a:latin typeface="Yu Gothic"/>
              </a:rPr>
              <a:t>【会社名】（本社: 【所在地】、代表取締役: 【代表者名】）は、【開催日・期間】に【イベント・キャンペーン名】を【開催場所】で開催します。【対象者】が【参加して得られること】を目的とした【形式】で、参加費は【参加費】、定員は【定員】です。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開催の背景</a:t>
            </a:r>
          </a:p>
          <a:p>
            <a:r>
              <a:rPr sz="1050" b="0">
                <a:latin typeface="Yu Gothic"/>
              </a:rPr>
              <a:t>【対象者】の間では、【具体的な課題や関心（根拠となる事実）】が見られます。【会社名】はこれまで【自社で確認できる活動・実施の記録】を行ってきました。その中で寄せられた【声・要望】に応えるため、本企画を実施します。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開催概要</a:t>
            </a:r>
          </a:p>
          <a:p>
            <a:r>
              <a:rPr sz="1050" b="0">
                <a:latin typeface="Yu Gothic"/>
              </a:rPr>
              <a:t>名称: 【イベント・キャンペーン名】</a:t>
            </a:r>
          </a:p>
          <a:p>
            <a:r>
              <a:rPr sz="1050" b="0">
                <a:latin typeface="Yu Gothic"/>
              </a:rPr>
              <a:t>日時・期間: 【日付と時間】</a:t>
            </a:r>
          </a:p>
          <a:p>
            <a:r>
              <a:rPr sz="1050" b="0">
                <a:latin typeface="Yu Gothic"/>
              </a:rPr>
              <a:t>会場: 【会場名と住所、またはオンラインの形式】</a:t>
            </a:r>
          </a:p>
          <a:p>
            <a:r>
              <a:rPr sz="1050" b="0">
                <a:latin typeface="Yu Gothic"/>
              </a:rPr>
              <a:t>対象: 【対象者】</a:t>
            </a:r>
          </a:p>
          <a:p>
            <a:r>
              <a:rPr sz="1050" b="0">
                <a:latin typeface="Yu Gothic"/>
              </a:rPr>
              <a:t>参加費: 【参加費】</a:t>
            </a:r>
          </a:p>
          <a:p>
            <a:r>
              <a:rPr sz="1050" b="0">
                <a:latin typeface="Yu Gothic"/>
              </a:rPr>
              <a:t>定員: 【定員】</a:t>
            </a:r>
          </a:p>
          <a:p>
            <a:r>
              <a:rPr sz="1050" b="0">
                <a:latin typeface="Yu Gothic"/>
              </a:rPr>
              <a:t>申込方法: 【申込URL・締切日】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当日の内容・見どころ</a:t>
            </a:r>
          </a:p>
          <a:p>
            <a:r>
              <a:rPr sz="1050" b="0">
                <a:latin typeface="Yu Gothic"/>
              </a:rPr>
              <a:t>【プログラム1（時間・内容・登壇者）】</a:t>
            </a:r>
          </a:p>
          <a:p>
            <a:r>
              <a:rPr sz="1050" b="0">
                <a:latin typeface="Yu Gothic"/>
              </a:rPr>
              <a:t>【プログラム2（時間・内容・登壇者）】</a:t>
            </a:r>
          </a:p>
          <a:p>
            <a:r>
              <a:rPr sz="1050" b="0">
                <a:latin typeface="Yu Gothic"/>
              </a:rPr>
              <a:t>【会場で体験できること・参加特典】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主催者のコメント</a:t>
            </a:r>
          </a:p>
          <a:p>
            <a:r>
              <a:rPr sz="1050" b="0">
                <a:latin typeface="Yu Gothic"/>
              </a:rPr>
              <a:t>【役職】【氏名】は次のように述べています。「【この企画で届けたい価値】を、【対象者】に直接体験していただきたいと考えています。【当日への思い・今後の展開】」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取材のご案内</a:t>
            </a:r>
          </a:p>
          <a:p>
            <a:r>
              <a:rPr sz="1050" b="0">
                <a:latin typeface="Yu Gothic"/>
              </a:rPr>
              <a:t>報道関係者の取材を受け付けます。ご希望の方は【取材申込の締切日】までに【連絡先】へお申し込みください。撮影できる範囲: 【撮影できる場面・できない場面】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9936000"/>
            <a:ext cx="5976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>
                <a:solidFill>
                  <a:srgbClr val="888888"/>
                </a:solidFill>
                <a:latin typeface="Yu Gothic"/>
              </a:rPr>
              <a:t>記入欄【 】をご自身の情報に置き換えてお使いください。Mirai&amp;株式会社（https://miraiand.com/）作成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648000"/>
            <a:ext cx="5976000" cy="91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666666"/>
                </a:solidFill>
                <a:latin typeface="Yu Gothic"/>
              </a:rPr>
              <a:t>プレスリリーステンプレート｜イベント・キャンペーン告知（記入欄つき例文）（2/2）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添付する画像・素材</a:t>
            </a:r>
          </a:p>
          <a:p>
            <a:r>
              <a:rPr sz="1050" b="0">
                <a:latin typeface="Yu Gothic"/>
              </a:rPr>
              <a:t>【告知画像・ポスター】</a:t>
            </a:r>
          </a:p>
          <a:p>
            <a:r>
              <a:rPr sz="1050" b="0">
                <a:latin typeface="Yu Gothic"/>
              </a:rPr>
              <a:t>【過去に開催した時の写真（権利を持つもの）】</a:t>
            </a:r>
          </a:p>
          <a:p>
            <a:r>
              <a:rPr sz="1050" b="0">
                <a:latin typeface="Yu Gothic"/>
              </a:rPr>
              <a:t>【会場の写真・地図】</a:t>
            </a:r>
          </a:p>
          <a:p>
            <a:r>
              <a:rPr sz="1050" b="0">
                <a:latin typeface="Yu Gothic"/>
              </a:rPr>
              <a:t>【登壇者の写真】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会社概要</a:t>
            </a:r>
          </a:p>
          <a:p>
            <a:r>
              <a:rPr sz="1050" b="0">
                <a:latin typeface="Yu Gothic"/>
              </a:rPr>
              <a:t>会社名: 【会社名】</a:t>
            </a:r>
          </a:p>
          <a:p>
            <a:r>
              <a:rPr sz="1050" b="0">
                <a:latin typeface="Yu Gothic"/>
              </a:rPr>
              <a:t>代表者: 【代表者名】</a:t>
            </a:r>
          </a:p>
          <a:p>
            <a:r>
              <a:rPr sz="1050" b="0">
                <a:latin typeface="Yu Gothic"/>
              </a:rPr>
              <a:t>所在地: 【所在地】</a:t>
            </a:r>
          </a:p>
          <a:p>
            <a:r>
              <a:rPr sz="1050" b="0">
                <a:latin typeface="Yu Gothic"/>
              </a:rPr>
              <a:t>設立: 【設立年月】</a:t>
            </a:r>
          </a:p>
          <a:p>
            <a:r>
              <a:rPr sz="1050" b="0">
                <a:latin typeface="Yu Gothic"/>
              </a:rPr>
              <a:t>事業内容: 【事業内容】</a:t>
            </a:r>
          </a:p>
          <a:p>
            <a:r>
              <a:rPr sz="1050" b="0">
                <a:latin typeface="Yu Gothic"/>
              </a:rPr>
              <a:t>URL: 【公式サイトのURL】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報道関係者のお問い合わせ先</a:t>
            </a:r>
          </a:p>
          <a:p>
            <a:r>
              <a:rPr sz="1050" b="0">
                <a:latin typeface="Yu Gothic"/>
              </a:rPr>
              <a:t>【会社名】 広報担当: 【氏名】</a:t>
            </a:r>
          </a:p>
          <a:p>
            <a:r>
              <a:rPr sz="1050" b="0">
                <a:latin typeface="Yu Gothic"/>
              </a:rPr>
              <a:t>電話: 【電話番号】</a:t>
            </a:r>
          </a:p>
          <a:p>
            <a:r>
              <a:rPr sz="1050" b="0">
                <a:latin typeface="Yu Gothic"/>
              </a:rPr>
              <a:t>メール: 【メールアドレス】</a:t>
            </a:r>
          </a:p>
          <a:p>
            <a:r>
              <a:rPr sz="1050" b="0">
                <a:latin typeface="Yu Gothic"/>
              </a:rPr>
              <a:t>受付時間: 【曜日・時間】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9936000"/>
            <a:ext cx="5976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>
                <a:solidFill>
                  <a:srgbClr val="888888"/>
                </a:solidFill>
                <a:latin typeface="Yu Gothic"/>
              </a:rPr>
              <a:t>記入欄【 】をご自身の情報に置き換えてお使いください。Mirai&amp;株式会社（https://miraiand.com/）作成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プレスリリーステンプレート｜イベント・キャンペーン告知（記入欄つき例文）</dc:title>
  <dc:subject>プレスリリースのテンプレート</dc:subject>
  <dc:creator>Mirai&amp;株式会社</dc:creator>
  <cp:keywords>プレスリリース,テンプレート</cp:keywords>
  <dc:description/>
  <cp:lastModifiedBy>Mirai&amp;株式会社</cp:lastModifiedBy>
  <cp:revision>1</cp:revision>
  <dcterms:created xsi:type="dcterms:W3CDTF">2026-10-12T07:23:18Z</dcterms:created>
  <dcterms:modified xsi:type="dcterms:W3CDTF">2026-10-12T07:23:18Z</dcterms:modified>
  <cp:category/>
</cp:coreProperties>
</file>