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648000"/>
            <a:ext cx="5976000" cy="91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666666"/>
                </a:solidFill>
                <a:latin typeface="Yu Gothic"/>
              </a:rPr>
              <a:t>プレスリリーステンプレート｜新商品・新サービス発表（記入欄つき例文）（1/2）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冒頭の表記</a:t>
            </a:r>
          </a:p>
          <a:p>
            <a:r>
              <a:rPr sz="1050" b="0">
                <a:latin typeface="Yu Gothic"/>
              </a:rPr>
              <a:t>報道関係者各位</a:t>
            </a:r>
          </a:p>
          <a:p>
            <a:r>
              <a:rPr sz="1050" b="0">
                <a:latin typeface="Yu Gothic"/>
              </a:rPr>
              <a:t>【配信日】</a:t>
            </a:r>
          </a:p>
          <a:p>
            <a:r>
              <a:rPr sz="1050" b="0">
                <a:latin typeface="Yu Gothic"/>
              </a:rPr>
              <a:t>【会社名】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タイトル</a:t>
            </a:r>
          </a:p>
          <a:p>
            <a:r>
              <a:rPr sz="1400" b="1">
                <a:latin typeface="Yu Gothic"/>
              </a:rPr>
              <a:t>【会社名】、【誰向けか】の【困りごと】を解決する【商品・サービス名】を【発売日・提供開始日】に発売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サブタイトル</a:t>
            </a:r>
          </a:p>
          <a:p>
            <a:r>
              <a:rPr sz="1050" b="0">
                <a:latin typeface="Yu Gothic"/>
              </a:rPr>
              <a:t>【これまでの方法】では難しかった【できるようになること】を、【特徴を一言で】で実現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リード文</a:t>
            </a:r>
          </a:p>
          <a:p>
            <a:r>
              <a:rPr sz="1050" b="0">
                <a:latin typeface="Yu Gothic"/>
              </a:rPr>
              <a:t>【会社名】（本社: 【所在地】、代表取締役: 【代表者名】）は、【対象者】向けの【商品・サービス名】を【発売日・提供開始日】より【販売場所・販売方法】で発売します。【商品・サービス名】は、【対象者】が抱える【困りごと】を【特徴】によって解決する【商品カテゴリ】です。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開発の背景</a:t>
            </a:r>
          </a:p>
          <a:p>
            <a:r>
              <a:rPr sz="1050" b="0">
                <a:latin typeface="Yu Gothic"/>
              </a:rPr>
              <a:t>【業界・市場】では、【具体的な課題】が続いています。【会社名】にも【自社で確認できる事実（お客様の声・問い合わせ内容など）】が寄せられており、この課題に応えるために【商品・サービス名】を開発しました。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商品・サービスの特徴</a:t>
            </a:r>
          </a:p>
          <a:p>
            <a:r>
              <a:rPr sz="1050" b="0">
                <a:latin typeface="Yu Gothic"/>
              </a:rPr>
              <a:t>特徴1: 【特徴】によって、【使う前の状況】が【使った後の状況】に変わります。特徴2: 【特徴と、それで変わること】。特徴3: 【特徴と、それで変わること】。数値を書く場合は【測定方法・期間・出典】を必ず添えます。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代表者・担当者のコメント</a:t>
            </a:r>
          </a:p>
          <a:p>
            <a:r>
              <a:rPr sz="1050" b="0">
                <a:latin typeface="Yu Gothic"/>
              </a:rPr>
              <a:t>【役職】【氏名】は次のように述べています。「【この商品で解決したい課題】に、【対象者】がこれまで十分な手段を持てずにいました。【商品・サービス名】で【実現したい状態】をつくりたいと考えています。【今後の展開】」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商品・サービスの概要</a:t>
            </a:r>
          </a:p>
          <a:p>
            <a:r>
              <a:rPr sz="1050" b="0">
                <a:latin typeface="Yu Gothic"/>
              </a:rPr>
              <a:t>名称: 【商品・サービス名】</a:t>
            </a:r>
          </a:p>
          <a:p>
            <a:r>
              <a:rPr sz="1050" b="0">
                <a:latin typeface="Yu Gothic"/>
              </a:rPr>
              <a:t>価格: 【価格（税込・税別を明記）】</a:t>
            </a:r>
          </a:p>
          <a:p>
            <a:r>
              <a:rPr sz="1050" b="0">
                <a:latin typeface="Yu Gothic"/>
              </a:rPr>
              <a:t>発売日・提供開始日: 【日付】</a:t>
            </a:r>
          </a:p>
          <a:p>
            <a:r>
              <a:rPr sz="1050" b="0">
                <a:latin typeface="Yu Gothic"/>
              </a:rPr>
              <a:t>販売場所・申込方法: 【店舗・URL】</a:t>
            </a:r>
          </a:p>
          <a:p>
            <a:r>
              <a:rPr sz="1050" b="0">
                <a:latin typeface="Yu Gothic"/>
              </a:rPr>
              <a:t>仕様: 【サイズ・内容量・対応範囲など】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添付する画像・素材</a:t>
            </a:r>
          </a:p>
          <a:p>
            <a:r>
              <a:rPr sz="1050" b="0">
                <a:latin typeface="Yu Gothic"/>
              </a:rPr>
              <a:t>【商品の写真（単体と使用シーン）】</a:t>
            </a:r>
          </a:p>
          <a:p>
            <a:r>
              <a:rPr sz="1050" b="0">
                <a:latin typeface="Yu Gothic"/>
              </a:rPr>
              <a:t>【ロゴ】</a:t>
            </a:r>
          </a:p>
          <a:p>
            <a:r>
              <a:rPr sz="1050" b="0">
                <a:latin typeface="Yu Gothic"/>
              </a:rPr>
              <a:t>【代表者・担当者の写真】。自社で権利を持つ素材だけを添付します。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9936000"/>
            <a:ext cx="5976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>
                <a:solidFill>
                  <a:srgbClr val="888888"/>
                </a:solidFill>
                <a:latin typeface="Yu Gothic"/>
              </a:rPr>
              <a:t>記入欄【 】をご自身の情報に置き換えてお使いください。Mirai&amp;株式会社（https://miraiand.com/）作成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648000"/>
            <a:ext cx="5976000" cy="91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>
                <a:solidFill>
                  <a:srgbClr val="666666"/>
                </a:solidFill>
                <a:latin typeface="Yu Gothic"/>
              </a:rPr>
              <a:t>プレスリリーステンプレート｜新商品・新サービス発表（記入欄つき例文）（2/2）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会社概要</a:t>
            </a:r>
          </a:p>
          <a:p>
            <a:r>
              <a:rPr sz="1050" b="0">
                <a:latin typeface="Yu Gothic"/>
              </a:rPr>
              <a:t>会社名: 【会社名】</a:t>
            </a:r>
          </a:p>
          <a:p>
            <a:r>
              <a:rPr sz="1050" b="0">
                <a:latin typeface="Yu Gothic"/>
              </a:rPr>
              <a:t>代表者: 【代表者名】</a:t>
            </a:r>
          </a:p>
          <a:p>
            <a:r>
              <a:rPr sz="1050" b="0">
                <a:latin typeface="Yu Gothic"/>
              </a:rPr>
              <a:t>所在地: 【所在地】</a:t>
            </a:r>
          </a:p>
          <a:p>
            <a:r>
              <a:rPr sz="1050" b="0">
                <a:latin typeface="Yu Gothic"/>
              </a:rPr>
              <a:t>設立: 【設立年月】</a:t>
            </a:r>
          </a:p>
          <a:p>
            <a:r>
              <a:rPr sz="1050" b="0">
                <a:latin typeface="Yu Gothic"/>
              </a:rPr>
              <a:t>事業内容: 【事業内容】</a:t>
            </a:r>
          </a:p>
          <a:p>
            <a:r>
              <a:rPr sz="1050" b="0">
                <a:latin typeface="Yu Gothic"/>
              </a:rPr>
              <a:t>URL: 【公式サイトのURL】</a:t>
            </a:r>
          </a:p>
          <a:p>
            <a:pPr>
              <a:spcBef>
                <a:spcPts val="1000"/>
              </a:spcBef>
            </a:pPr>
            <a:r>
              <a:rPr sz="900" b="1">
                <a:solidFill>
                  <a:srgbClr val="1F4E79"/>
                </a:solidFill>
                <a:latin typeface="Yu Gothic"/>
              </a:rPr>
              <a:t>■ 報道関係者のお問い合わせ先</a:t>
            </a:r>
          </a:p>
          <a:p>
            <a:r>
              <a:rPr sz="1050" b="0">
                <a:latin typeface="Yu Gothic"/>
              </a:rPr>
              <a:t>【会社名】 広報担当: 【氏名】</a:t>
            </a:r>
          </a:p>
          <a:p>
            <a:r>
              <a:rPr sz="1050" b="0">
                <a:latin typeface="Yu Gothic"/>
              </a:rPr>
              <a:t>電話: 【電話番号】</a:t>
            </a:r>
          </a:p>
          <a:p>
            <a:r>
              <a:rPr sz="1050" b="0">
                <a:latin typeface="Yu Gothic"/>
              </a:rPr>
              <a:t>メール: 【メールアドレス】</a:t>
            </a:r>
          </a:p>
          <a:p>
            <a:r>
              <a:rPr sz="1050" b="0">
                <a:latin typeface="Yu Gothic"/>
              </a:rPr>
              <a:t>受付時間: 【曜日・時間】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9936000"/>
            <a:ext cx="5976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>
                <a:solidFill>
                  <a:srgbClr val="888888"/>
                </a:solidFill>
                <a:latin typeface="Yu Gothic"/>
              </a:rPr>
              <a:t>記入欄【 】をご自身の情報に置き換えてお使いください。Mirai&amp;株式会社（https://miraiand.com/）作成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プレスリリーステンプレート｜新商品・新サービス発表（記入欄つき例文）</dc:title>
  <dc:subject>プレスリリースのテンプレート</dc:subject>
  <dc:creator>Mirai&amp;株式会社</dc:creator>
  <cp:keywords>プレスリリース,テンプレート</cp:keywords>
  <dc:description/>
  <cp:lastModifiedBy>Mirai&amp;株式会社</cp:lastModifiedBy>
  <cp:revision>1</cp:revision>
  <dcterms:created xsi:type="dcterms:W3CDTF">2026-10-12T07:23:18Z</dcterms:created>
  <dcterms:modified xsi:type="dcterms:W3CDTF">2026-10-12T07:23:18Z</dcterms:modified>
  <cp:category/>
</cp:coreProperties>
</file>